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Inter" panose="020B0604020202020204" charset="0"/>
      <p:regular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2636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0F2F7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hyperlink" Target="https://github.com/24f2004698/Image_recognition_AI.gi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0F2F7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361003" y="2196822"/>
            <a:ext cx="11908393" cy="1488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700"/>
              </a:lnSpc>
              <a:buNone/>
            </a:pPr>
            <a:r>
              <a:rPr lang="en-US" sz="9350" b="1" dirty="0">
                <a:solidFill>
                  <a:srgbClr val="007EBD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Vision AI</a:t>
            </a:r>
            <a:r>
              <a:rPr lang="en-US" sz="93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in 5 Days</a:t>
            </a:r>
            <a:endParaRPr lang="en-US" sz="9350" dirty="0"/>
          </a:p>
        </p:txBody>
      </p:sp>
      <p:sp>
        <p:nvSpPr>
          <p:cNvPr id="5" name="Text 2"/>
          <p:cNvSpPr/>
          <p:nvPr/>
        </p:nvSpPr>
        <p:spPr>
          <a:xfrm>
            <a:off x="4437698" y="4025503"/>
            <a:ext cx="5755005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Image Recognition Project</a:t>
            </a:r>
            <a:endParaRPr lang="en-US" sz="3750" dirty="0"/>
          </a:p>
        </p:txBody>
      </p:sp>
      <p:sp>
        <p:nvSpPr>
          <p:cNvPr id="6" name="Text 3"/>
          <p:cNvSpPr/>
          <p:nvPr/>
        </p:nvSpPr>
        <p:spPr>
          <a:xfrm>
            <a:off x="793790" y="4961096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Dataset: CIFAR-10 (Object Recognition)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566975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Project Goal: Build and fine-tune an image classifier to demonstrate end-to-end predictions efficiently.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80160"/>
            <a:ext cx="4319230" cy="483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Dataset &amp; Preprocessing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793790" y="2117646"/>
            <a:ext cx="6341626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Dataset Size &amp; Classes:</a:t>
            </a: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60,000 images (50,000 training, 10,000 testing) across 10 distinct classes (e.g., airplane, car, bird, cat, deer, dog, frog, horse, ship, truck).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793790" y="2640687"/>
            <a:ext cx="6341626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Image Size Used:</a:t>
            </a: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Resized to 224x224 pixels to match standard input for transfer learning models, while retaining sufficient detail for classification.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793790" y="3163729"/>
            <a:ext cx="6341626" cy="7072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Preprocessing &amp; Augmentation:</a:t>
            </a: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Images were normalized (pixel values scaled to [0,1]), and augmented with random rotations (up to 15 degrees), horizontal flips, and minor shifts to enhance model robustness and prevent overfitting.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7502604" y="2117646"/>
            <a:ext cx="6341626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Sample Images from CIFAR-10 Dataset</a:t>
            </a:r>
            <a:endParaRPr lang="en-US" sz="11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224" y="2628543"/>
            <a:ext cx="2030135" cy="2030135"/>
          </a:xfrm>
          <a:prstGeom prst="rect">
            <a:avLst/>
          </a:prstGeom>
        </p:spPr>
      </p:pic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8231" y="2628543"/>
            <a:ext cx="2030254" cy="2030254"/>
          </a:xfrm>
          <a:prstGeom prst="rect">
            <a:avLst/>
          </a:prstGeom>
        </p:spPr>
      </p:pic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06357" y="2628543"/>
            <a:ext cx="2030135" cy="203013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10224" y="4776668"/>
            <a:ext cx="2030135" cy="2030135"/>
          </a:xfrm>
          <a:prstGeom prst="rect">
            <a:avLst/>
          </a:prstGeom>
        </p:spPr>
      </p:pic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58231" y="4776668"/>
            <a:ext cx="2030254" cy="2030254"/>
          </a:xfrm>
          <a:prstGeom prst="rect">
            <a:avLst/>
          </a:prstGeom>
        </p:spPr>
      </p:pic>
      <p:pic>
        <p:nvPicPr>
          <p:cNvPr id="12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06357" y="4776668"/>
            <a:ext cx="2030135" cy="20301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9645"/>
            <a:ext cx="5060990" cy="632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Models &amp; Training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793790" y="2084189"/>
            <a:ext cx="4246007" cy="379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Model Architectures Explored:</a:t>
            </a:r>
            <a:endParaRPr lang="en-US" sz="2350" dirty="0"/>
          </a:p>
        </p:txBody>
      </p:sp>
      <p:sp>
        <p:nvSpPr>
          <p:cNvPr id="4" name="Text 2"/>
          <p:cNvSpPr/>
          <p:nvPr/>
        </p:nvSpPr>
        <p:spPr>
          <a:xfrm>
            <a:off x="793790" y="2656403"/>
            <a:ext cx="6286262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Baseline CNN: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custom convolutional neural network featuring sequential Conv2D layers, Max-Pooling, Global Average Pooling (GAP) for dimensionality reduction, and a final Dense layer for classification. Simple and effective for initial benchmarks.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793790" y="3957280"/>
            <a:ext cx="6286262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Transfer Learning (MobileNetV2):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Utilized pre-trained MobileNetV2 on ImageNet. The base layers were initially frozen, followed by fine-tuning the top layers to adapt to the CIFAR-10 dataset, leveraging learned features from a vast dataset.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7557968" y="2084189"/>
            <a:ext cx="3036570" cy="379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Training Details:</a:t>
            </a:r>
            <a:endParaRPr lang="en-US" sz="2350" dirty="0"/>
          </a:p>
        </p:txBody>
      </p:sp>
      <p:sp>
        <p:nvSpPr>
          <p:cNvPr id="7" name="Text 5"/>
          <p:cNvSpPr/>
          <p:nvPr/>
        </p:nvSpPr>
        <p:spPr>
          <a:xfrm>
            <a:off x="7557968" y="2656403"/>
            <a:ext cx="6286262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Epochs: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25-50 epochs, with early stopping implemented to prevent overfitting and optimize training time.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7557968" y="3340537"/>
            <a:ext cx="6286262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Batch Size: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32, a common choice balancing memory usage and training stability.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7557968" y="4024670"/>
            <a:ext cx="6286262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GPU: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NVIDIA Tesla P100 (Google Colab Pro), accelerating computations significantly.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7557968" y="4708803"/>
            <a:ext cx="6286262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Optimizer: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Adam, with an initial learning rate of 0.001, adjusted dynamically with a learning rate scheduler.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793790" y="5609749"/>
            <a:ext cx="13042821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Comparison of Baseline CNN vs. MobileNetV2 Accuracy</a:t>
            </a:r>
            <a:endParaRPr lang="en-US" sz="1500" dirty="0"/>
          </a:p>
        </p:txBody>
      </p:sp>
      <p:sp>
        <p:nvSpPr>
          <p:cNvPr id="12" name="Shape 10"/>
          <p:cNvSpPr/>
          <p:nvPr/>
        </p:nvSpPr>
        <p:spPr>
          <a:xfrm>
            <a:off x="793790" y="6134933"/>
            <a:ext cx="13042821" cy="1124903"/>
          </a:xfrm>
          <a:prstGeom prst="roundRect">
            <a:avLst>
              <a:gd name="adj" fmla="val 719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801410" y="6142553"/>
            <a:ext cx="13027581" cy="55483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994172" y="6265783"/>
            <a:ext cx="6124456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Baseline CNN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7511772" y="6265783"/>
            <a:ext cx="6124456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68.5%</a:t>
            </a:r>
            <a:endParaRPr lang="en-US" sz="1500" dirty="0"/>
          </a:p>
        </p:txBody>
      </p:sp>
      <p:sp>
        <p:nvSpPr>
          <p:cNvPr id="16" name="Shape 14"/>
          <p:cNvSpPr/>
          <p:nvPr/>
        </p:nvSpPr>
        <p:spPr>
          <a:xfrm>
            <a:off x="801410" y="6697385"/>
            <a:ext cx="13027581" cy="55483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994172" y="6820614"/>
            <a:ext cx="6124456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MobileNetV2 (Transfer Learning)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7511772" y="6820614"/>
            <a:ext cx="6124456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91.2%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92743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Results &amp; Evaluation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228123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Best Validation Accuracy: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The fine-tuned MobileNetV2 achieved a top validation accuracy of </a:t>
            </a:r>
            <a:r>
              <a:rPr lang="en-US" sz="1750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91.2%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on the CIFAR-10 test set, significantly outperforming the baseline model.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12143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Precision/Recall/F1 Summary: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Achieved high scores across most classes. Notable performance in "airplane" and "ship" (F1 &gt; 0.93), with slight dips in "cat" and "dog" due to higher intra-class variance.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343049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Main Failure Mode: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Misclassification between visually similar classes, particularly "cat" and "dog," and sometimes confusing "deer" with "horse" due to similar anatomical features and posing. This highlights the challenge of distinguishing fine-grained details.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228123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Confusion Matrix for MobileNetV2 (Normalized)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2848213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matrix illustrates strong classification, with minimal confusion primarily occurring between similar animal classes.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3427" y="592098"/>
            <a:ext cx="4145637" cy="459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8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 &amp; Next Steps</a:t>
            </a:r>
            <a:endParaRPr lang="en-US" sz="2850" dirty="0"/>
          </a:p>
        </p:txBody>
      </p:sp>
      <p:sp>
        <p:nvSpPr>
          <p:cNvPr id="3" name="Shape 1"/>
          <p:cNvSpPr/>
          <p:nvPr/>
        </p:nvSpPr>
        <p:spPr>
          <a:xfrm>
            <a:off x="753427" y="1331000"/>
            <a:ext cx="314801" cy="314801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695" y="1350705"/>
            <a:ext cx="220266" cy="27539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208127" y="1357193"/>
            <a:ext cx="2203728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Summary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1208127" y="1716524"/>
            <a:ext cx="3803213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Successfully built and fine-tuned a highly accurate image classifier for CIFAR-10 within 5 days, showcasing rapid AI development capabilities.</a:t>
            </a:r>
            <a:endParaRPr lang="en-US" sz="1100" dirty="0"/>
          </a:p>
        </p:txBody>
      </p:sp>
      <p:sp>
        <p:nvSpPr>
          <p:cNvPr id="7" name="Shape 4"/>
          <p:cNvSpPr/>
          <p:nvPr/>
        </p:nvSpPr>
        <p:spPr>
          <a:xfrm>
            <a:off x="5186243" y="1331000"/>
            <a:ext cx="314801" cy="314801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511" y="1350705"/>
            <a:ext cx="220266" cy="27539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40943" y="1357193"/>
            <a:ext cx="2203728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Limitations</a:t>
            </a:r>
            <a:endParaRPr lang="en-US" sz="1700" dirty="0"/>
          </a:p>
        </p:txBody>
      </p:sp>
      <p:sp>
        <p:nvSpPr>
          <p:cNvPr id="10" name="Text 6"/>
          <p:cNvSpPr/>
          <p:nvPr/>
        </p:nvSpPr>
        <p:spPr>
          <a:xfrm>
            <a:off x="5640943" y="1716524"/>
            <a:ext cx="3803213" cy="895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Primary limitations include data size (larger datasets could improve generalization) and class imbalance for some real-world applications (though not prominent in CIFAR-10).</a:t>
            </a:r>
            <a:endParaRPr lang="en-US" sz="1100" dirty="0"/>
          </a:p>
        </p:txBody>
      </p:sp>
      <p:sp>
        <p:nvSpPr>
          <p:cNvPr id="11" name="Shape 7"/>
          <p:cNvSpPr/>
          <p:nvPr/>
        </p:nvSpPr>
        <p:spPr>
          <a:xfrm>
            <a:off x="9619059" y="1331000"/>
            <a:ext cx="314801" cy="314801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66327" y="1350705"/>
            <a:ext cx="220266" cy="275392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073759" y="1357193"/>
            <a:ext cx="2203728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Next Improvements</a:t>
            </a:r>
            <a:endParaRPr lang="en-US" sz="1700" dirty="0"/>
          </a:p>
        </p:txBody>
      </p:sp>
      <p:sp>
        <p:nvSpPr>
          <p:cNvPr id="14" name="Text 9"/>
          <p:cNvSpPr/>
          <p:nvPr/>
        </p:nvSpPr>
        <p:spPr>
          <a:xfrm>
            <a:off x="10073759" y="1716524"/>
            <a:ext cx="3803213" cy="895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Future steps include experimenting with more advanced augmentation, ensemble methods, exploring other transfer learning models, and deploying the model as a practical, accessible API.</a:t>
            </a:r>
            <a:endParaRPr lang="en-US" sz="1100" dirty="0"/>
          </a:p>
        </p:txBody>
      </p:sp>
      <p:sp>
        <p:nvSpPr>
          <p:cNvPr id="15" name="Text 10"/>
          <p:cNvSpPr/>
          <p:nvPr/>
        </p:nvSpPr>
        <p:spPr>
          <a:xfrm>
            <a:off x="753427" y="2769275"/>
            <a:ext cx="13123545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endParaRPr lang="en-US" sz="1100" dirty="0"/>
          </a:p>
        </p:txBody>
      </p:sp>
      <p:sp>
        <p:nvSpPr>
          <p:cNvPr id="16" name="Text 11"/>
          <p:cNvSpPr/>
          <p:nvPr/>
        </p:nvSpPr>
        <p:spPr>
          <a:xfrm>
            <a:off x="753427" y="3150513"/>
            <a:ext cx="13123545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endParaRPr lang="en-US" sz="1100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427" y="3689152"/>
            <a:ext cx="6780848" cy="379095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8301276" y="3657600"/>
            <a:ext cx="5583198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Repo &amp; Demo: </a:t>
            </a:r>
            <a:r>
              <a:rPr lang="en-US" sz="1100" u="sng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https://github.com/24f2004698/Image_recognition_AI.git</a:t>
            </a:r>
            <a:endParaRPr lang="en-US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573</Words>
  <Application>Microsoft Office PowerPoint</Application>
  <PresentationFormat>Custom</PresentationFormat>
  <Paragraphs>42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Petrona Bold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ADINATH JAGTAP</cp:lastModifiedBy>
  <cp:revision>2</cp:revision>
  <dcterms:created xsi:type="dcterms:W3CDTF">2025-08-13T16:15:40Z</dcterms:created>
  <dcterms:modified xsi:type="dcterms:W3CDTF">2025-08-13T16:20:56Z</dcterms:modified>
</cp:coreProperties>
</file>